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5" r:id="rId3"/>
    <p:sldId id="266" r:id="rId4"/>
    <p:sldId id="267" r:id="rId5"/>
    <p:sldId id="27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9" r:id="rId16"/>
    <p:sldId id="28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85986F-21F8-462F-B90C-83A656140B75}" type="datetimeFigureOut">
              <a:rPr lang="en-US" smtClean="0"/>
              <a:pPr/>
              <a:t>20/1/2018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C2F247-33DC-4B09-8F06-D0C706B390E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slide" Target="slide7.xml"/><Relationship Id="rId18" Type="http://schemas.openxmlformats.org/officeDocument/2006/relationships/slide" Target="slide6.xml"/><Relationship Id="rId3" Type="http://schemas.openxmlformats.org/officeDocument/2006/relationships/slide" Target="slide9.xml"/><Relationship Id="rId21" Type="http://schemas.openxmlformats.org/officeDocument/2006/relationships/image" Target="../media/image11.jpeg"/><Relationship Id="rId7" Type="http://schemas.openxmlformats.org/officeDocument/2006/relationships/slide" Target="slide15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" Target="slide16.xml"/><Relationship Id="rId16" Type="http://schemas.openxmlformats.org/officeDocument/2006/relationships/slide" Target="slide10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slide" Target="slide13.xml"/><Relationship Id="rId24" Type="http://schemas.openxmlformats.org/officeDocument/2006/relationships/image" Target="../media/image13.jpeg"/><Relationship Id="rId5" Type="http://schemas.openxmlformats.org/officeDocument/2006/relationships/slide" Target="slide12.xml"/><Relationship Id="rId15" Type="http://schemas.openxmlformats.org/officeDocument/2006/relationships/image" Target="../media/image8.jpeg"/><Relationship Id="rId23" Type="http://schemas.openxmlformats.org/officeDocument/2006/relationships/slide" Target="slide11.xml"/><Relationship Id="rId10" Type="http://schemas.openxmlformats.org/officeDocument/2006/relationships/image" Target="../media/image5.jpeg"/><Relationship Id="rId19" Type="http://schemas.openxmlformats.org/officeDocument/2006/relationships/image" Target="../media/image10.jpeg"/><Relationship Id="rId4" Type="http://schemas.openxmlformats.org/officeDocument/2006/relationships/image" Target="../media/image2.jpeg"/><Relationship Id="rId9" Type="http://schemas.openxmlformats.org/officeDocument/2006/relationships/slide" Target="slide14.xml"/><Relationship Id="rId14" Type="http://schemas.openxmlformats.org/officeDocument/2006/relationships/image" Target="../media/image7.jpeg"/><Relationship Id="rId2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b="1" smtClean="0"/>
              <a:t>Môn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đạo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đức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Bài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Chia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sẻ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vui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buồn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tiết</a:t>
            </a:r>
            <a:r>
              <a:rPr lang="en-US" sz="2400" b="1" dirty="0" smtClean="0"/>
              <a:t> 2).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915400" cy="438912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Hoạt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động</a:t>
            </a:r>
            <a:r>
              <a:rPr lang="en-US" sz="4800" b="1" dirty="0" smtClean="0">
                <a:solidFill>
                  <a:srgbClr val="FF0000"/>
                </a:solidFill>
              </a:rPr>
              <a:t> 1: </a:t>
            </a:r>
          </a:p>
          <a:p>
            <a:pPr>
              <a:buNone/>
            </a:pPr>
            <a:r>
              <a:rPr lang="en-US" sz="4800" b="1" dirty="0" err="1" smtClean="0"/>
              <a:t>Làm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bài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tập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cá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nhân</a:t>
            </a:r>
            <a:endParaRPr lang="en-US" sz="4800" b="1" dirty="0" smtClean="0"/>
          </a:p>
          <a:p>
            <a:pPr lvl="1"/>
            <a:r>
              <a:rPr lang="en-US" sz="4800" b="1" dirty="0" err="1" smtClean="0"/>
              <a:t>Em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hãy</a:t>
            </a:r>
            <a:r>
              <a:rPr lang="en-US" sz="4800" b="1" dirty="0" smtClean="0"/>
              <a:t>  </a:t>
            </a:r>
            <a:r>
              <a:rPr lang="en-US" sz="4800" b="1" dirty="0" err="1" smtClean="0"/>
              <a:t>viết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vào</a:t>
            </a:r>
            <a:r>
              <a:rPr lang="en-US" sz="4800" b="1" dirty="0" smtClean="0"/>
              <a:t> ô  </a:t>
            </a:r>
            <a:r>
              <a:rPr lang="en-US" sz="4800" b="1" dirty="0" err="1" smtClean="0"/>
              <a:t>chữ</a:t>
            </a:r>
            <a:r>
              <a:rPr lang="en-US" sz="4800" b="1" dirty="0" smtClean="0"/>
              <a:t> Đ </a:t>
            </a:r>
            <a:r>
              <a:rPr lang="en-US" sz="4800" b="1" dirty="0" err="1" smtClean="0"/>
              <a:t>trước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các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việc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làm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đúng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vá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chữ</a:t>
            </a:r>
            <a:r>
              <a:rPr lang="en-US" sz="4800" b="1" dirty="0" smtClean="0"/>
              <a:t> S </a:t>
            </a:r>
            <a:r>
              <a:rPr lang="en-US" sz="4800" b="1" dirty="0" err="1" smtClean="0"/>
              <a:t>vào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các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việ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làm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sai</a:t>
            </a:r>
            <a:r>
              <a:rPr lang="en-US" sz="4800" b="1" dirty="0" smtClean="0"/>
              <a:t>: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Câu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hỏi</a:t>
            </a:r>
            <a:r>
              <a:rPr lang="en-US" sz="6000" b="1" dirty="0" smtClean="0">
                <a:solidFill>
                  <a:srgbClr val="FF0000"/>
                </a:solidFill>
              </a:rPr>
              <a:t> 5: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Em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sẽ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làm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gì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khi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có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niềm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vui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hoặc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khi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gặp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cuyện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buồn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Câu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hỏi</a:t>
            </a:r>
            <a:r>
              <a:rPr lang="en-US" sz="6600" b="1" dirty="0" smtClean="0">
                <a:solidFill>
                  <a:srgbClr val="FF0000"/>
                </a:solidFill>
              </a:rPr>
              <a:t> 6: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Hãy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kể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một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câu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cuyện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về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chia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sẻ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buồn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vui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cùng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các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bạn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err="1" smtClean="0">
                <a:solidFill>
                  <a:srgbClr val="FF0000"/>
                </a:solidFill>
              </a:rPr>
              <a:t>Câu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hỏi</a:t>
            </a:r>
            <a:r>
              <a:rPr lang="en-US" sz="7200" b="1" dirty="0" smtClean="0">
                <a:solidFill>
                  <a:srgbClr val="FF0000"/>
                </a:solidFill>
              </a:rPr>
              <a:t> 7: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i="1" dirty="0" err="1" smtClean="0"/>
              <a:t>Hát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một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bài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há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hoặc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đọc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một</a:t>
            </a:r>
            <a:r>
              <a:rPr lang="en-US" sz="7200" b="1" i="1" dirty="0" smtClean="0"/>
              <a:t>  </a:t>
            </a:r>
            <a:r>
              <a:rPr lang="en-US" sz="7200" b="1" i="1" dirty="0" err="1" smtClean="0"/>
              <a:t>bài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thơ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về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tình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bạn</a:t>
            </a:r>
            <a:r>
              <a:rPr lang="en-US" sz="7200" b="1" i="1" dirty="0" smtClean="0"/>
              <a:t>?</a:t>
            </a:r>
            <a:endParaRPr lang="en-US" sz="7200" b="1" i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Câu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hỏi</a:t>
            </a:r>
            <a:r>
              <a:rPr lang="en-US" sz="5400" b="1" dirty="0" smtClean="0">
                <a:solidFill>
                  <a:srgbClr val="FF0000"/>
                </a:solidFill>
              </a:rPr>
              <a:t> 8: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/>
              <a:t>Em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đã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từng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được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bạn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chia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sẻ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buồn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vui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chưa</a:t>
            </a:r>
            <a:r>
              <a:rPr lang="en-US" sz="5400" b="1" dirty="0" smtClean="0"/>
              <a:t>? </a:t>
            </a:r>
            <a:r>
              <a:rPr lang="en-US" sz="5400" b="1" dirty="0" err="1" smtClean="0"/>
              <a:t>Hãy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kể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một</a:t>
            </a:r>
            <a:r>
              <a:rPr lang="en-US" sz="5400" b="1" dirty="0" smtClean="0"/>
              <a:t> trường </a:t>
            </a:r>
            <a:r>
              <a:rPr lang="en-US" sz="5400" b="1" dirty="0" err="1" smtClean="0"/>
              <a:t>hợp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cụ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thể</a:t>
            </a:r>
            <a:r>
              <a:rPr lang="en-US" sz="5400" b="1" dirty="0" smtClean="0"/>
              <a:t>. </a:t>
            </a:r>
            <a:r>
              <a:rPr lang="en-US" sz="5400" b="1" dirty="0" err="1" smtClean="0"/>
              <a:t>Khi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đó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em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cảm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thấy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như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thế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nào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Câu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hỏi</a:t>
            </a:r>
            <a:r>
              <a:rPr lang="en-US" sz="6000" b="1" dirty="0" smtClean="0">
                <a:solidFill>
                  <a:srgbClr val="FF0000"/>
                </a:solidFill>
              </a:rPr>
              <a:t> 9: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sẽ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làm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gì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nếu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thấy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mình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phân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biệt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đỗi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xử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với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các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nghèo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khuyết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tật</a:t>
            </a:r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824335"/>
            <a:ext cx="5699587" cy="2366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112661"/>
              </a:avLst>
            </a:prstTxWarp>
            <a:spAutoFit/>
            <a:scene3d>
              <a:camera prst="perspectiveHeroicExtremeLef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Bông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hoa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may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mắn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62" name="Picture 14" descr="E:\28-ac473-1407010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09800"/>
            <a:ext cx="2318163" cy="293827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elaxedModerately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8" name="Left Arrow 17">
            <a:hlinkClick r:id="rId3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0724" y="1308080"/>
            <a:ext cx="726256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Hoạt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động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nối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tiếp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Chuẩn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bị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bài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mới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Tích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cực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tham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gia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việc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lớp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sz="5400" b="1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việc</a:t>
            </a:r>
            <a:r>
              <a:rPr lang="en-US" sz="5400" b="1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trường”</a:t>
            </a:r>
            <a:endParaRPr lang="en-US" sz="5400" b="1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371600"/>
            <a:ext cx="8915400" cy="2971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Chúc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các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em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học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tốt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thăm</a:t>
            </a:r>
            <a:r>
              <a:rPr lang="en-US" dirty="0" smtClean="0"/>
              <a:t>, an </a:t>
            </a:r>
            <a:r>
              <a:rPr lang="en-US" dirty="0" err="1" smtClean="0"/>
              <a:t>ủi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buồn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,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đỡ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Chúc</a:t>
            </a:r>
            <a:r>
              <a:rPr lang="en-US" dirty="0" smtClean="0"/>
              <a:t> </a:t>
            </a:r>
            <a:r>
              <a:rPr lang="en-US" dirty="0" err="1" smtClean="0"/>
              <a:t>mừng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10.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vẻ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đỡ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kém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quyên</a:t>
            </a:r>
            <a:r>
              <a:rPr lang="en-US" dirty="0" smtClean="0"/>
              <a:t> </a:t>
            </a:r>
            <a:r>
              <a:rPr lang="en-US" dirty="0" err="1" smtClean="0"/>
              <a:t>góp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vở</a:t>
            </a:r>
            <a:r>
              <a:rPr lang="en-US" dirty="0" smtClean="0"/>
              <a:t>, </a:t>
            </a:r>
            <a:r>
              <a:rPr lang="en-US" dirty="0" err="1" smtClean="0"/>
              <a:t>quần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nghèo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Thờ</a:t>
            </a:r>
            <a:r>
              <a:rPr lang="en-US" dirty="0" smtClean="0"/>
              <a:t> ơ </a:t>
            </a:r>
            <a:r>
              <a:rPr lang="en-US" dirty="0" err="1" smtClean="0"/>
              <a:t>cười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buồn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cấc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khuyết</a:t>
            </a:r>
            <a:r>
              <a:rPr lang="en-US" dirty="0" smtClean="0"/>
              <a:t> </a:t>
            </a:r>
            <a:r>
              <a:rPr lang="en-US" dirty="0" err="1" smtClean="0"/>
              <a:t>tật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nghèo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Ghen</a:t>
            </a:r>
            <a:r>
              <a:rPr lang="en-US" dirty="0" smtClean="0"/>
              <a:t> </a:t>
            </a:r>
            <a:r>
              <a:rPr lang="en-US" dirty="0" err="1" smtClean="0"/>
              <a:t>tức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giỏi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Môn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đạo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đức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Bài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Chia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sẻ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vui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buồn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cùng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bạn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tiết</a:t>
            </a:r>
            <a:r>
              <a:rPr lang="en-US" sz="2400" b="1" dirty="0" smtClean="0"/>
              <a:t> 2).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3048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39624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35052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25908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8768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57912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" y="5334000"/>
            <a:ext cx="304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980" y="56388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endParaRPr lang="en-US" sz="3200" dirty="0">
              <a:ln w="18415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" y="38100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33528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28956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180" y="19050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200" y="24384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5180" y="51816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Đ</a:t>
            </a:r>
            <a:endParaRPr lang="en-US" sz="32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5180" y="4724400"/>
            <a:ext cx="4282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endParaRPr lang="en-US" sz="3200" dirty="0">
              <a:ln w="18415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việc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làm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đúng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Hỏi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thăm</a:t>
            </a:r>
            <a:r>
              <a:rPr lang="en-US" sz="2800" b="1" i="1" dirty="0" smtClean="0">
                <a:solidFill>
                  <a:srgbClr val="7030A0"/>
                </a:solidFill>
              </a:rPr>
              <a:t>, an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ủi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khi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có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chuyện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buồn</a:t>
            </a:r>
            <a:r>
              <a:rPr lang="en-US" sz="2800" b="1" i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Động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viên</a:t>
            </a:r>
            <a:r>
              <a:rPr lang="en-US" sz="2800" b="1" i="1" dirty="0" smtClean="0">
                <a:solidFill>
                  <a:srgbClr val="7030A0"/>
                </a:solidFill>
              </a:rPr>
              <a:t>,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giúp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đỡ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khi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bị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điểm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kém</a:t>
            </a:r>
            <a:r>
              <a:rPr lang="en-US" sz="2800" b="1" i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Chúc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mừng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khi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được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điểm</a:t>
            </a:r>
            <a:r>
              <a:rPr lang="en-US" sz="2800" b="1" i="1" dirty="0" smtClean="0">
                <a:solidFill>
                  <a:srgbClr val="7030A0"/>
                </a:solidFill>
              </a:rPr>
              <a:t> 10.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Vui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vẻ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khi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được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phân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công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giúp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đỡ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học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kém</a:t>
            </a:r>
            <a:r>
              <a:rPr lang="en-US" sz="2800" b="1" i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Tham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gia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cùng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quyên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góp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sách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vở</a:t>
            </a:r>
            <a:r>
              <a:rPr lang="en-US" sz="2800" b="1" i="1" dirty="0" smtClean="0">
                <a:solidFill>
                  <a:srgbClr val="7030A0"/>
                </a:solidFill>
              </a:rPr>
              <a:t>,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quần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áo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cũ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để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giúp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nghèo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trong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lớp</a:t>
            </a:r>
            <a:r>
              <a:rPr lang="en-US" sz="2800" b="1" i="1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b="1" i="1" dirty="0" err="1" smtClean="0">
                <a:solidFill>
                  <a:srgbClr val="7030A0"/>
                </a:solidFill>
              </a:rPr>
              <a:t>Kết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với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cấc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bị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khuyết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tật</a:t>
            </a:r>
            <a:r>
              <a:rPr lang="en-US" sz="2800" b="1" i="1" dirty="0" smtClean="0">
                <a:solidFill>
                  <a:srgbClr val="7030A0"/>
                </a:solidFill>
              </a:rPr>
              <a:t>,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các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bạn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nhà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nghèo</a:t>
            </a:r>
            <a:r>
              <a:rPr lang="en-US" sz="2800" b="1" i="1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Chương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trình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HÁI HOA DÂN CHỦ: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Chia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2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1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Có</a:t>
            </a:r>
            <a:r>
              <a:rPr lang="en-US" dirty="0" smtClean="0"/>
              <a:t> 12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9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3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may </a:t>
            </a:r>
            <a:r>
              <a:rPr lang="en-US" dirty="0" err="1" smtClean="0"/>
              <a:t>mắn</a:t>
            </a:r>
            <a:r>
              <a:rPr lang="en-US" dirty="0" smtClean="0"/>
              <a:t>.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may </a:t>
            </a:r>
            <a:r>
              <a:rPr lang="en-US" dirty="0" err="1" smtClean="0"/>
              <a:t>mắn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191737" y="990600"/>
            <a:ext cx="895226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Khi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bạn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bè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có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chuyện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vui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buồn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cần</a:t>
            </a:r>
            <a:endParaRPr lang="en-U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Chia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sẻ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cùng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bạn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để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niềm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vui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được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Nhân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lên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nỗi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buồn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được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vơi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đi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endParaRPr lang="en-U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Mọi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em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đều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có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quyền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được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đối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xử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Bình</a:t>
            </a:r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đẳng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81000" y="1706880"/>
            <a:ext cx="8229600" cy="43891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" name="Picture 6" descr="E:\DDBL-55522-u2hoadao1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2362200"/>
            <a:ext cx="2247900" cy="2057400"/>
          </a:xfrm>
          <a:prstGeom prst="rect">
            <a:avLst/>
          </a:prstGeom>
          <a:noFill/>
        </p:spPr>
      </p:pic>
      <p:pic>
        <p:nvPicPr>
          <p:cNvPr id="22" name="Picture 2" descr="E:\292249-p3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419600"/>
            <a:ext cx="2438400" cy="2209800"/>
          </a:xfrm>
          <a:prstGeom prst="rect">
            <a:avLst/>
          </a:prstGeom>
          <a:noFill/>
        </p:spPr>
      </p:pic>
      <p:pic>
        <p:nvPicPr>
          <p:cNvPr id="23" name="Picture 3" descr="E:\anh-hoa-lan-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362200"/>
            <a:ext cx="1905001" cy="1981200"/>
          </a:xfrm>
          <a:prstGeom prst="rect">
            <a:avLst/>
          </a:prstGeom>
          <a:noFill/>
        </p:spPr>
      </p:pic>
      <p:pic>
        <p:nvPicPr>
          <p:cNvPr id="24" name="Picture 4" descr="E:\camtucau2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57401" y="4419600"/>
            <a:ext cx="2133600" cy="2133600"/>
          </a:xfrm>
          <a:prstGeom prst="rect">
            <a:avLst/>
          </a:prstGeom>
          <a:noFill/>
        </p:spPr>
      </p:pic>
      <p:pic>
        <p:nvPicPr>
          <p:cNvPr id="25" name="Picture 5" descr="E:\dac-diem-cay-hoa-cuc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" y="4419600"/>
            <a:ext cx="1981200" cy="2133600"/>
          </a:xfrm>
          <a:prstGeom prst="rect">
            <a:avLst/>
          </a:prstGeom>
          <a:noFill/>
        </p:spPr>
      </p:pic>
      <p:pic>
        <p:nvPicPr>
          <p:cNvPr id="26" name="Picture 7" descr="E:\hoa-hong-xanh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flipH="1">
            <a:off x="0" y="0"/>
            <a:ext cx="1905000" cy="2286000"/>
          </a:xfrm>
          <a:prstGeom prst="rect">
            <a:avLst/>
          </a:prstGeom>
          <a:noFill/>
        </p:spPr>
      </p:pic>
      <p:pic>
        <p:nvPicPr>
          <p:cNvPr id="27" name="Picture 8" descr="E:\hoa-sen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67201" y="4419600"/>
            <a:ext cx="2387669" cy="2133600"/>
          </a:xfrm>
          <a:prstGeom prst="rect">
            <a:avLst/>
          </a:prstGeom>
          <a:noFill/>
        </p:spPr>
      </p:pic>
      <p:pic>
        <p:nvPicPr>
          <p:cNvPr id="28" name="Picture 9" descr="E:\loa-ken-do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05601" y="2286000"/>
            <a:ext cx="2286000" cy="2066926"/>
          </a:xfrm>
          <a:prstGeom prst="rect">
            <a:avLst/>
          </a:prstGeom>
          <a:noFill/>
        </p:spPr>
      </p:pic>
      <p:pic>
        <p:nvPicPr>
          <p:cNvPr id="29" name="Picture 10" descr="E:\01-7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905000" y="0"/>
            <a:ext cx="2345071" cy="2286000"/>
          </a:xfrm>
          <a:prstGeom prst="rect">
            <a:avLst/>
          </a:prstGeom>
          <a:noFill/>
        </p:spPr>
      </p:pic>
      <p:pic>
        <p:nvPicPr>
          <p:cNvPr id="30" name="Picture 11" descr="E:\2lwaiw9.jp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553199" y="35923"/>
            <a:ext cx="2514601" cy="2250077"/>
          </a:xfrm>
          <a:prstGeom prst="rect">
            <a:avLst/>
          </a:prstGeom>
          <a:noFill/>
        </p:spPr>
      </p:pic>
      <p:pic>
        <p:nvPicPr>
          <p:cNvPr id="31" name="Picture 12" descr="E:\28-ac473-1407010230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243574" y="152400"/>
            <a:ext cx="2385827" cy="2209800"/>
          </a:xfrm>
          <a:prstGeom prst="rect">
            <a:avLst/>
          </a:prstGeom>
          <a:noFill/>
        </p:spPr>
      </p:pic>
      <p:pic>
        <p:nvPicPr>
          <p:cNvPr id="32" name="Picture 13" descr="E:\14422anh-hoa-dong-tien-tuyet-dep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267202" y="2345678"/>
            <a:ext cx="2362200" cy="2073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Câu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hỏi</a:t>
            </a:r>
            <a:r>
              <a:rPr lang="en-US" sz="6000" b="1" dirty="0" smtClean="0">
                <a:solidFill>
                  <a:srgbClr val="FF0000"/>
                </a:solidFill>
              </a:rPr>
              <a:t> 2: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</a:rPr>
              <a:t>Em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đã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bao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giờ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được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bạn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bè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chia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sẻ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buồn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vui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chưa</a:t>
            </a:r>
            <a:r>
              <a:rPr lang="en-US" sz="6000" b="1" dirty="0" smtClean="0">
                <a:solidFill>
                  <a:srgbClr val="0070C0"/>
                </a:solidFill>
              </a:rPr>
              <a:t>? </a:t>
            </a:r>
            <a:r>
              <a:rPr lang="en-US" sz="6000" b="1" dirty="0" err="1" smtClean="0">
                <a:solidFill>
                  <a:srgbClr val="0070C0"/>
                </a:solidFill>
              </a:rPr>
              <a:t>Hãy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kể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một</a:t>
            </a:r>
            <a:r>
              <a:rPr lang="en-US" sz="6000" b="1" dirty="0" smtClean="0">
                <a:solidFill>
                  <a:srgbClr val="0070C0"/>
                </a:solidFill>
              </a:rPr>
              <a:t> trường </a:t>
            </a:r>
            <a:r>
              <a:rPr lang="en-US" sz="6000" b="1" dirty="0" err="1" smtClean="0">
                <a:solidFill>
                  <a:srgbClr val="0070C0"/>
                </a:solidFill>
              </a:rPr>
              <a:t>hợp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cụ</a:t>
            </a:r>
            <a:r>
              <a:rPr lang="en-US" sz="6000" b="1" dirty="0" smtClean="0">
                <a:solidFill>
                  <a:srgbClr val="0070C0"/>
                </a:solidFill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</a:rPr>
              <a:t>thể</a:t>
            </a:r>
            <a:r>
              <a:rPr lang="en-US" sz="6000" b="1" dirty="0" smtClean="0">
                <a:solidFill>
                  <a:srgbClr val="0070C0"/>
                </a:solidFill>
              </a:rPr>
              <a:t>?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Câu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hỏi</a:t>
            </a:r>
            <a:r>
              <a:rPr lang="en-US" sz="6600" dirty="0" smtClean="0">
                <a:solidFill>
                  <a:srgbClr val="FF0000"/>
                </a:solidFill>
              </a:rPr>
              <a:t> 1: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</a:rPr>
              <a:t>Em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đã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biết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chia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sẻ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buồn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vui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với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bạn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bè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trong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lớp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chưa</a:t>
            </a:r>
            <a:r>
              <a:rPr lang="en-US" sz="6600" dirty="0" smtClean="0">
                <a:solidFill>
                  <a:srgbClr val="7030A0"/>
                </a:solidFill>
              </a:rPr>
              <a:t>? </a:t>
            </a:r>
            <a:r>
              <a:rPr lang="en-US" sz="6600" dirty="0" err="1" smtClean="0">
                <a:solidFill>
                  <a:srgbClr val="7030A0"/>
                </a:solidFill>
              </a:rPr>
              <a:t>Và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chia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sẻ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như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thế</a:t>
            </a:r>
            <a:r>
              <a:rPr lang="en-US" sz="6600" dirty="0" smtClean="0">
                <a:solidFill>
                  <a:srgbClr val="7030A0"/>
                </a:solidFill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</a:rPr>
              <a:t>nào</a:t>
            </a:r>
            <a:r>
              <a:rPr lang="en-US" sz="6600" dirty="0" smtClean="0">
                <a:solidFill>
                  <a:srgbClr val="7030A0"/>
                </a:solidFill>
              </a:rPr>
              <a:t>?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Câu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hỏi</a:t>
            </a:r>
            <a:r>
              <a:rPr lang="en-US" sz="5400" b="1" dirty="0" smtClean="0">
                <a:solidFill>
                  <a:srgbClr val="FF0000"/>
                </a:solidFill>
              </a:rPr>
              <a:t> 3: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Khi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được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bạn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bè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chia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sẻ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vui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buồn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cảm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thấy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như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thế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nào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?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Nếu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bạn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gặp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chuyện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buồn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sẽ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làm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như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thế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nào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4008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err="1" smtClean="0">
                <a:solidFill>
                  <a:srgbClr val="FF0000"/>
                </a:solidFill>
              </a:rPr>
              <a:t>Câu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hỏi</a:t>
            </a:r>
            <a:r>
              <a:rPr lang="en-US" sz="7200" b="1" dirty="0" smtClean="0">
                <a:solidFill>
                  <a:srgbClr val="FF0000"/>
                </a:solidFill>
              </a:rPr>
              <a:t> 4: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b="1" dirty="0" err="1" smtClean="0"/>
              <a:t>Vì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sao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bạn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bè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cần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quan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taam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chia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sẻ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vui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bồn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cùng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nhau</a:t>
            </a:r>
            <a:r>
              <a:rPr lang="en-US" sz="7200" b="1" dirty="0" smtClean="0"/>
              <a:t>?</a:t>
            </a:r>
            <a:endParaRPr lang="en-US" sz="7200" b="1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8001000" y="6324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1F1F1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560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Môn: đạo đức Bài: Chia sẻ vui, buồn cùng bạn ( tiết 2).</vt:lpstr>
      <vt:lpstr> Môn: đạo đức Bài: Chia sẻ vui, buồn cùng bạn ( tiết 2).</vt:lpstr>
      <vt:lpstr>Các việc làm đúng:</vt:lpstr>
      <vt:lpstr>Chương trình:  HÁI HOA DÂN CHỦ:</vt:lpstr>
      <vt:lpstr>PowerPoint Presentation</vt:lpstr>
      <vt:lpstr>Câu hỏi 2:</vt:lpstr>
      <vt:lpstr>Câu hỏi 1: </vt:lpstr>
      <vt:lpstr>Câu hỏi 3:</vt:lpstr>
      <vt:lpstr>Câu hỏi 4:</vt:lpstr>
      <vt:lpstr>Câu hỏi 5:</vt:lpstr>
      <vt:lpstr>Câu hỏi 6:</vt:lpstr>
      <vt:lpstr>Câu hỏi 7: </vt:lpstr>
      <vt:lpstr>Câu hỏi 8: </vt:lpstr>
      <vt:lpstr>Câu hỏi 9: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38</cp:revision>
  <dcterms:created xsi:type="dcterms:W3CDTF">2015-10-23T07:06:27Z</dcterms:created>
  <dcterms:modified xsi:type="dcterms:W3CDTF">2018-01-20T14:25:13Z</dcterms:modified>
</cp:coreProperties>
</file>